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7E271-EA13-4214-9A72-34E29D09A09A}" type="datetimeFigureOut">
              <a:rPr lang="es-MX" smtClean="0"/>
              <a:t>16/08/2013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024-58CB-4502-8DE8-6BB2C340BA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2572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7E271-EA13-4214-9A72-34E29D09A09A}" type="datetimeFigureOut">
              <a:rPr lang="es-MX" smtClean="0"/>
              <a:t>16/08/2013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024-58CB-4502-8DE8-6BB2C340BA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3711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7E271-EA13-4214-9A72-34E29D09A09A}" type="datetimeFigureOut">
              <a:rPr lang="es-MX" smtClean="0"/>
              <a:t>16/08/2013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024-58CB-4502-8DE8-6BB2C340BA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1564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7E271-EA13-4214-9A72-34E29D09A09A}" type="datetimeFigureOut">
              <a:rPr lang="es-MX" smtClean="0"/>
              <a:t>16/08/2013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024-58CB-4502-8DE8-6BB2C340BA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033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7E271-EA13-4214-9A72-34E29D09A09A}" type="datetimeFigureOut">
              <a:rPr lang="es-MX" smtClean="0"/>
              <a:t>16/08/2013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024-58CB-4502-8DE8-6BB2C340BA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3406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7E271-EA13-4214-9A72-34E29D09A09A}" type="datetimeFigureOut">
              <a:rPr lang="es-MX" smtClean="0"/>
              <a:t>16/08/2013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024-58CB-4502-8DE8-6BB2C340BA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9843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7E271-EA13-4214-9A72-34E29D09A09A}" type="datetimeFigureOut">
              <a:rPr lang="es-MX" smtClean="0"/>
              <a:t>16/08/2013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024-58CB-4502-8DE8-6BB2C340BA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5731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7E271-EA13-4214-9A72-34E29D09A09A}" type="datetimeFigureOut">
              <a:rPr lang="es-MX" smtClean="0"/>
              <a:t>16/08/2013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024-58CB-4502-8DE8-6BB2C340BA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287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7E271-EA13-4214-9A72-34E29D09A09A}" type="datetimeFigureOut">
              <a:rPr lang="es-MX" smtClean="0"/>
              <a:t>16/08/2013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024-58CB-4502-8DE8-6BB2C340BA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7638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7E271-EA13-4214-9A72-34E29D09A09A}" type="datetimeFigureOut">
              <a:rPr lang="es-MX" smtClean="0"/>
              <a:t>16/08/2013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024-58CB-4502-8DE8-6BB2C340BA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8339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7E271-EA13-4214-9A72-34E29D09A09A}" type="datetimeFigureOut">
              <a:rPr lang="es-MX" smtClean="0"/>
              <a:t>16/08/2013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4024-58CB-4502-8DE8-6BB2C340BA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1597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7E271-EA13-4214-9A72-34E29D09A09A}" type="datetimeFigureOut">
              <a:rPr lang="es-MX" smtClean="0"/>
              <a:t>16/08/2013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24024-58CB-4502-8DE8-6BB2C340BA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609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91" y="0"/>
            <a:ext cx="7582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32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65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92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34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62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25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13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96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07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10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89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12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56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26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46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04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7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18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73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16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6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6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80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58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67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92" y="0"/>
            <a:ext cx="7769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45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92" y="0"/>
            <a:ext cx="7769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47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92" y="0"/>
            <a:ext cx="7769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24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92" y="0"/>
            <a:ext cx="7769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803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92" y="0"/>
            <a:ext cx="7769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758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66" y="978795"/>
            <a:ext cx="8953734" cy="466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61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17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29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74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11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04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8" y="0"/>
            <a:ext cx="771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611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</TotalTime>
  <Words>0</Words>
  <Application>Microsoft Office PowerPoint</Application>
  <PresentationFormat>Presentación en pantalla (4:3)</PresentationFormat>
  <Paragraphs>0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damy</dc:creator>
  <cp:lastModifiedBy>damy</cp:lastModifiedBy>
  <cp:revision>3</cp:revision>
  <dcterms:created xsi:type="dcterms:W3CDTF">2013-08-16T05:26:12Z</dcterms:created>
  <dcterms:modified xsi:type="dcterms:W3CDTF">2013-08-16T05:49:06Z</dcterms:modified>
</cp:coreProperties>
</file>